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6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i-IN" sz="3200" dirty="0" smtClean="0"/>
              <a:t>तृतीयःपाठः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hi-IN" sz="2400" dirty="0" smtClean="0"/>
              <a:t>नपुंसक लिङ्गः</a:t>
            </a:r>
          </a:p>
          <a:p>
            <a:r>
              <a:rPr lang="hi-IN" sz="2400" dirty="0" smtClean="0"/>
              <a:t>संस्कृत में नपुंसक लिङ्ग का प्रयोग अधिकतया देखा गया है।जैसे-पुस्तकम,फलम्,गृहम् इत्यादि।पाठ में प्रयोग किये गये हैं।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281016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i-IN" dirty="0" smtClean="0"/>
              <a:t>संज्ञा-सर्वनाम्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i-IN" dirty="0" smtClean="0"/>
              <a:t>तत् – वह</a:t>
            </a:r>
          </a:p>
          <a:p>
            <a:r>
              <a:rPr lang="hi-IN" dirty="0" smtClean="0"/>
              <a:t>ते – वे दोनो</a:t>
            </a:r>
          </a:p>
          <a:p>
            <a:r>
              <a:rPr lang="hi-IN" dirty="0" smtClean="0"/>
              <a:t>तानि- वे सब</a:t>
            </a:r>
          </a:p>
          <a:p>
            <a:r>
              <a:rPr lang="hi-IN" dirty="0" smtClean="0"/>
              <a:t>उसी प्रकार</a:t>
            </a:r>
          </a:p>
          <a:p>
            <a:r>
              <a:rPr lang="hi-IN" dirty="0" smtClean="0"/>
              <a:t>एतत्- यह</a:t>
            </a:r>
          </a:p>
          <a:p>
            <a:r>
              <a:rPr lang="hi-IN" dirty="0" smtClean="0"/>
              <a:t>एते- ये दोनो</a:t>
            </a:r>
          </a:p>
          <a:p>
            <a:r>
              <a:rPr lang="hi-IN" dirty="0" smtClean="0"/>
              <a:t>एतानि- ये सब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27326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i-IN" dirty="0" smtClean="0"/>
              <a:t>शब्दरुपम्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i-IN" dirty="0" smtClean="0"/>
              <a:t>प्रथमा- फलम्  फले फलानि</a:t>
            </a:r>
          </a:p>
          <a:p>
            <a:r>
              <a:rPr lang="hi-IN" dirty="0" smtClean="0"/>
              <a:t>प्रथमा- पर्णम  पर्णे पर्णानि</a:t>
            </a:r>
          </a:p>
          <a:p>
            <a:r>
              <a:rPr lang="hi-IN" dirty="0" smtClean="0"/>
              <a:t>प्रथमा- पत्रम्  पत्रे  पत्राणि</a:t>
            </a:r>
          </a:p>
          <a:p>
            <a:r>
              <a:rPr lang="hi-IN" smtClean="0"/>
              <a:t>प्रथमा- गृहम्  गृहे  गृहाणि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07025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62</Words>
  <Application>Microsoft Office PowerPoint</Application>
  <PresentationFormat>On-screen Show (4:3)</PresentationFormat>
  <Paragraphs>16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तृतीयःपाठः</vt:lpstr>
      <vt:lpstr>संज्ञा-सर्वनाम्</vt:lpstr>
      <vt:lpstr>शब्दरुपम्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तृतीयःपाठः</dc:title>
  <dc:creator>mk</dc:creator>
  <cp:lastModifiedBy>mk</cp:lastModifiedBy>
  <cp:revision>3</cp:revision>
  <dcterms:created xsi:type="dcterms:W3CDTF">2006-08-16T00:00:00Z</dcterms:created>
  <dcterms:modified xsi:type="dcterms:W3CDTF">2020-08-09T12:13:29Z</dcterms:modified>
</cp:coreProperties>
</file>